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Hello Everyone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You know the deal by now, it involves sitting down.</a:t>
            </a:r>
          </a:p>
        </p:txBody>
      </p:sp>
    </p:spTree>
    <p:extLst>
      <p:ext uri="{BB962C8B-B14F-4D97-AF65-F5344CB8AC3E}">
        <p14:creationId xmlns:p14="http://schemas.microsoft.com/office/powerpoint/2010/main" val="34002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It’s the holiday season!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Let’s celebrate that fact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98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deal?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Pick a holiday from </a:t>
            </a:r>
            <a:r>
              <a:rPr lang="en-GB"/>
              <a:t>the list</a:t>
            </a:r>
            <a:endParaRPr lang="en-GB" dirty="0"/>
          </a:p>
          <a:p>
            <a:r>
              <a:rPr lang="en-GB" dirty="0"/>
              <a:t>Do research on that holiday</a:t>
            </a:r>
          </a:p>
          <a:p>
            <a:r>
              <a:rPr lang="en-GB" dirty="0"/>
              <a:t>Write a (short) report</a:t>
            </a:r>
          </a:p>
          <a:p>
            <a:r>
              <a:rPr lang="en-GB" dirty="0"/>
              <a:t>Present to the class (in the week before the Christmas break)</a:t>
            </a:r>
          </a:p>
          <a:p>
            <a:r>
              <a:rPr lang="en-GB" dirty="0"/>
              <a:t>Add the report and PP to your portfolio.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options?</a:t>
            </a:r>
          </a:p>
        </p:txBody>
      </p:sp>
      <p:pic>
        <p:nvPicPr>
          <p:cNvPr id="1026" name="Picture 2" descr="Image result for day of the d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47" y="2096263"/>
            <a:ext cx="4231478" cy="28232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sh hashan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36" y="1960055"/>
            <a:ext cx="5219700" cy="3095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nta lucia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29" y="1428750"/>
            <a:ext cx="4976114" cy="3934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inese new y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58" y="1611630"/>
            <a:ext cx="6603778" cy="38656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 patricks 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5819775" cy="35488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rio carniv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6611"/>
            <a:ext cx="6096000" cy="4057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Day of the Dead </a:t>
            </a:r>
            <a:r>
              <a:rPr lang="en-GB" sz="1800" dirty="0">
                <a:solidFill>
                  <a:schemeClr val="tx1"/>
                </a:solidFill>
              </a:rPr>
              <a:t>(Dias de Los </a:t>
            </a:r>
            <a:r>
              <a:rPr lang="en-GB" sz="1800" dirty="0" err="1">
                <a:solidFill>
                  <a:schemeClr val="tx1"/>
                </a:solidFill>
              </a:rPr>
              <a:t>Muertos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Rosh Hashanah (Jewish New Year)</a:t>
            </a:r>
          </a:p>
          <a:p>
            <a:r>
              <a:rPr lang="en-GB" dirty="0">
                <a:solidFill>
                  <a:schemeClr val="tx1"/>
                </a:solidFill>
              </a:rPr>
              <a:t>Saint Lucy’s day</a:t>
            </a:r>
          </a:p>
          <a:p>
            <a:r>
              <a:rPr lang="en-GB" dirty="0">
                <a:solidFill>
                  <a:schemeClr val="tx1"/>
                </a:solidFill>
              </a:rPr>
              <a:t>Chinese New Year</a:t>
            </a:r>
          </a:p>
          <a:p>
            <a:r>
              <a:rPr lang="en-GB" dirty="0">
                <a:solidFill>
                  <a:schemeClr val="tx1"/>
                </a:solidFill>
              </a:rPr>
              <a:t>St Patrick’s Day</a:t>
            </a:r>
          </a:p>
          <a:p>
            <a:r>
              <a:rPr lang="en-GB" dirty="0">
                <a:solidFill>
                  <a:schemeClr val="tx1"/>
                </a:solidFill>
              </a:rPr>
              <a:t>Carnival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HAVE TO research: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actual holiday?</a:t>
            </a:r>
          </a:p>
          <a:p>
            <a:r>
              <a:rPr lang="en-GB" dirty="0"/>
              <a:t>Its origins</a:t>
            </a:r>
          </a:p>
          <a:p>
            <a:r>
              <a:rPr lang="en-GB" dirty="0"/>
              <a:t>What do people do on that day?</a:t>
            </a:r>
          </a:p>
          <a:p>
            <a:r>
              <a:rPr lang="en-GB" dirty="0"/>
              <a:t>What do people eat on that day?</a:t>
            </a:r>
          </a:p>
          <a:p>
            <a:r>
              <a:rPr lang="en-GB" dirty="0"/>
              <a:t>Are there any other customs on that day?</a:t>
            </a:r>
          </a:p>
          <a:p>
            <a:r>
              <a:rPr lang="en-GB" dirty="0"/>
              <a:t>Would you like to celebrate this holiday?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6387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254</TotalTime>
  <Words>147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Franklin Gothic Book</vt:lpstr>
      <vt:lpstr>Wingdings</vt:lpstr>
      <vt:lpstr>Crop</vt:lpstr>
      <vt:lpstr>Hello Everyone</vt:lpstr>
      <vt:lpstr>It’s the holiday season!</vt:lpstr>
      <vt:lpstr>What is the deal? </vt:lpstr>
      <vt:lpstr>What are the options?</vt:lpstr>
      <vt:lpstr>What you HAVE TO research: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Everyone</dc:title>
  <dc:creator>Martijn Plaatzer</dc:creator>
  <cp:lastModifiedBy>M. Plaatzer</cp:lastModifiedBy>
  <cp:revision>23</cp:revision>
  <dcterms:created xsi:type="dcterms:W3CDTF">2016-11-29T07:58:00Z</dcterms:created>
  <dcterms:modified xsi:type="dcterms:W3CDTF">2016-11-29T16:43:03Z</dcterms:modified>
</cp:coreProperties>
</file>