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0" r:id="rId1"/>
  </p:sld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149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202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74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65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9140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939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432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15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821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664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61BEF0D-F0BB-DE4B-95CE-6DB70DBA9567}" type="datetimeFigureOut">
              <a:rPr lang="en-US" smtClean="0"/>
              <a:pPr/>
              <a:t>11/22/2016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342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0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Hello Everyone!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Please sit down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2752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Welcome to the </a:t>
            </a:r>
            <a:br>
              <a:rPr lang="en-US" dirty="0"/>
            </a:br>
            <a:r>
              <a:rPr lang="en-US" dirty="0"/>
              <a:t>EIO-Newsroom!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64657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Afbeeldingsresultaat voor newspape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99" r="12984" b="-1"/>
          <a:stretch/>
        </p:blipFill>
        <p:spPr bwMode="auto">
          <a:xfrm>
            <a:off x="4654296" y="10"/>
            <a:ext cx="7537704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4670" y="978776"/>
            <a:ext cx="3044953" cy="1174991"/>
          </a:xfrm>
        </p:spPr>
        <p:txBody>
          <a:bodyPr>
            <a:normAutofit/>
          </a:bodyPr>
          <a:lstStyle/>
          <a:p>
            <a:r>
              <a:rPr lang="en-US" sz="2000"/>
              <a:t>What?</a:t>
            </a:r>
            <a:endParaRPr lang="nl-NL" sz="200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04669" y="2640692"/>
            <a:ext cx="3270941" cy="3511914"/>
          </a:xfrm>
        </p:spPr>
        <p:txBody>
          <a:bodyPr>
            <a:normAutofit/>
          </a:bodyPr>
          <a:lstStyle/>
          <a:p>
            <a:r>
              <a:rPr lang="en-US" sz="2800" dirty="0"/>
              <a:t>Find</a:t>
            </a:r>
          </a:p>
          <a:p>
            <a:r>
              <a:rPr lang="en-US" sz="2800" dirty="0"/>
              <a:t>Read</a:t>
            </a:r>
          </a:p>
          <a:p>
            <a:r>
              <a:rPr lang="en-US" sz="2800" dirty="0"/>
              <a:t>Edit</a:t>
            </a:r>
          </a:p>
          <a:p>
            <a:r>
              <a:rPr lang="en-US" sz="2800" dirty="0"/>
              <a:t>Present</a:t>
            </a:r>
          </a:p>
          <a:p>
            <a:r>
              <a:rPr lang="en-US" sz="2800" dirty="0"/>
              <a:t>A</a:t>
            </a:r>
          </a:p>
          <a:p>
            <a:r>
              <a:rPr lang="en-US" sz="2800" dirty="0" err="1"/>
              <a:t>Newsitem</a:t>
            </a:r>
            <a:endParaRPr lang="en-US" sz="2800" dirty="0"/>
          </a:p>
          <a:p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20358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fbeeldingsresultaat voor journalist typi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10" r="24427" b="2"/>
          <a:stretch/>
        </p:blipFill>
        <p:spPr bwMode="auto">
          <a:xfrm>
            <a:off x="20" y="10"/>
            <a:ext cx="6086621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00672" y="978776"/>
            <a:ext cx="4486656" cy="1174991"/>
          </a:xfrm>
        </p:spPr>
        <p:txBody>
          <a:bodyPr>
            <a:normAutofit/>
          </a:bodyPr>
          <a:lstStyle/>
          <a:p>
            <a:r>
              <a:rPr lang="en-US" sz="2400"/>
              <a:t>How?</a:t>
            </a:r>
            <a:endParaRPr lang="nl-NL" sz="240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086641" y="2416629"/>
            <a:ext cx="6244045" cy="416705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Team up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Find a suitable item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It has to be local news.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Read the item carefully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Write down five key words and describe them</a:t>
            </a:r>
          </a:p>
          <a:p>
            <a:pPr>
              <a:lnSpc>
                <a:spcPct val="90000"/>
              </a:lnSpc>
            </a:pPr>
            <a:r>
              <a:rPr lang="en-US" sz="2400" dirty="0" err="1"/>
              <a:t>Summarise</a:t>
            </a:r>
            <a:r>
              <a:rPr lang="en-US" sz="2400" dirty="0"/>
              <a:t> the item in ~100 words.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Use your own words, no copy-pasting! </a:t>
            </a:r>
            <a:r>
              <a:rPr lang="en-US" sz="2000" dirty="0">
                <a:sym typeface="Wingdings" panose="05000000000000000000" pitchFamily="2" charset="2"/>
              </a:rPr>
              <a:t>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ym typeface="Wingdings" panose="05000000000000000000" pitchFamily="2" charset="2"/>
              </a:rPr>
              <a:t>Present your item to your classmates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4314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akket">
  <a:themeElements>
    <a:clrScheme name="Pakket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kke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ke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TM10001115[[fn=Pakket]]</Template>
  <TotalTime>93</TotalTime>
  <Words>68</Words>
  <Application>Microsoft Office PowerPoint</Application>
  <PresentationFormat>Breedbeeld</PresentationFormat>
  <Paragraphs>19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Gill Sans MT</vt:lpstr>
      <vt:lpstr>Wingdings</vt:lpstr>
      <vt:lpstr>Pakket</vt:lpstr>
      <vt:lpstr>Hello Everyone!</vt:lpstr>
      <vt:lpstr>Welcome to the  EIO-Newsroom!</vt:lpstr>
      <vt:lpstr>What?</vt:lpstr>
      <vt:lpstr>How?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Everyone!</dc:title>
  <dc:creator>Plaatzer, M.</dc:creator>
  <cp:lastModifiedBy>Plaatzer, M.</cp:lastModifiedBy>
  <cp:revision>5</cp:revision>
  <dcterms:created xsi:type="dcterms:W3CDTF">2016-11-22T09:06:02Z</dcterms:created>
  <dcterms:modified xsi:type="dcterms:W3CDTF">2016-11-22T10:39:26Z</dcterms:modified>
</cp:coreProperties>
</file>