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2"/>
  </p:sldMasterIdLst>
  <p:notesMasterIdLst>
    <p:notesMasterId r:id="rId9"/>
  </p:notesMasterIdLst>
  <p:handoutMasterIdLst>
    <p:handoutMasterId r:id="rId10"/>
  </p:handoutMasterIdLst>
  <p:sldIdLst>
    <p:sldId id="279" r:id="rId3"/>
    <p:sldId id="292" r:id="rId4"/>
    <p:sldId id="287" r:id="rId5"/>
    <p:sldId id="294" r:id="rId6"/>
    <p:sldId id="290" r:id="rId7"/>
    <p:sldId id="293" r:id="rId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04">
          <p15:clr>
            <a:srgbClr val="A4A3A4"/>
          </p15:clr>
        </p15:guide>
        <p15:guide id="3" orient="horz" pos="4144">
          <p15:clr>
            <a:srgbClr val="A4A3A4"/>
          </p15:clr>
        </p15:guide>
        <p15:guide id="4" orient="horz" pos="3952">
          <p15:clr>
            <a:srgbClr val="A4A3A4"/>
          </p15:clr>
        </p15:guide>
        <p15:guide id="5" orient="horz" pos="1136">
          <p15:clr>
            <a:srgbClr val="A4A3A4"/>
          </p15:clr>
        </p15:guide>
        <p15:guide id="6" pos="3839">
          <p15:clr>
            <a:srgbClr val="A4A3A4"/>
          </p15:clr>
        </p15:guide>
        <p15:guide id="7" pos="191">
          <p15:clr>
            <a:srgbClr val="A4A3A4"/>
          </p15:clr>
        </p15:guide>
        <p15:guide id="8" pos="7486">
          <p15:clr>
            <a:srgbClr val="A4A3A4"/>
          </p15:clr>
        </p15:guide>
        <p15:guide id="9" pos="576">
          <p15:clr>
            <a:srgbClr val="A4A3A4"/>
          </p15:clr>
        </p15:guide>
        <p15:guide id="10" pos="71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>
      <p:cViewPr varScale="1">
        <p:scale>
          <a:sx n="87" d="100"/>
          <a:sy n="87" d="100"/>
        </p:scale>
        <p:origin x="480" y="62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14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nl-NL"/>
              <a:pPr/>
              <a:t>31-8-2017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nl-NL"/>
              <a:pPr/>
              <a:t>31-8-2017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Klik om de modelstijlen te bewerken</a:t>
            </a:r>
          </a:p>
          <a:p>
            <a:pPr lvl="1"/>
            <a:r>
              <a:rPr/>
              <a:t>Tweede niveau</a:t>
            </a:r>
          </a:p>
          <a:p>
            <a:pPr lvl="2"/>
            <a:r>
              <a:rPr/>
              <a:t>Derde niveau</a:t>
            </a:r>
          </a:p>
          <a:p>
            <a:pPr lvl="3"/>
            <a:r>
              <a:rPr/>
              <a:t>Vierde niveau</a:t>
            </a:r>
          </a:p>
          <a:p>
            <a:pPr lvl="4"/>
            <a:r>
              <a:rPr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2456" y="802299"/>
            <a:ext cx="8559517" cy="2541431"/>
          </a:xfrm>
        </p:spPr>
        <p:txBody>
          <a:bodyPr bIns="0" anchor="b">
            <a:normAutofit/>
          </a:bodyPr>
          <a:lstStyle>
            <a:lvl1pPr algn="l">
              <a:defRPr sz="65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2457" y="3531205"/>
            <a:ext cx="855951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799" b="0" cap="all" baseline="0">
                <a:solidFill>
                  <a:schemeClr val="tx1"/>
                </a:solidFill>
              </a:defRPr>
            </a:lvl1pPr>
            <a:lvl2pPr marL="457063" indent="0" algn="ctr">
              <a:buNone/>
              <a:defRPr sz="17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2456" y="329308"/>
            <a:ext cx="4896035" cy="309201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290" y="798973"/>
            <a:ext cx="810808" cy="503578"/>
          </a:xfrm>
        </p:spPr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029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96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330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08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6653" y="883864"/>
            <a:ext cx="1615321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295" y="883864"/>
            <a:ext cx="7736792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6653" y="719272"/>
            <a:ext cx="1615321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84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330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88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413" y="1756130"/>
            <a:ext cx="8560350" cy="1887950"/>
          </a:xfrm>
        </p:spPr>
        <p:txBody>
          <a:bodyPr anchor="b">
            <a:normAutofit/>
          </a:bodyPr>
          <a:lstStyle>
            <a:lvl1pPr algn="l"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296" y="3806196"/>
            <a:ext cx="8547763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799">
                <a:solidFill>
                  <a:schemeClr val="tx1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330" y="798974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8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296" y="804890"/>
            <a:ext cx="9517678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295" y="2010878"/>
            <a:ext cx="46073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3112" y="2017343"/>
            <a:ext cx="4602931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330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66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296" y="804164"/>
            <a:ext cx="9517678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295" y="2019550"/>
            <a:ext cx="46073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99" b="0" cap="all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295" y="2824270"/>
            <a:ext cx="46073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10" y="2023004"/>
            <a:ext cx="46073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99" b="0" cap="all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11" y="2821491"/>
            <a:ext cx="46073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330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683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330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59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295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242" y="798973"/>
            <a:ext cx="3182299" cy="2247117"/>
          </a:xfrm>
        </p:spPr>
        <p:txBody>
          <a:bodyPr anchor="b">
            <a:normAutofit/>
          </a:bodyPr>
          <a:lstStyle>
            <a:lvl1pPr algn="l">
              <a:defRPr sz="23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401" y="798974"/>
            <a:ext cx="6010904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296" y="3205492"/>
            <a:ext cx="3184160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330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6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5440" y="482171"/>
            <a:ext cx="4073472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294" y="1129513"/>
            <a:ext cx="5446421" cy="1830584"/>
          </a:xfrm>
        </p:spPr>
        <p:txBody>
          <a:bodyPr anchor="b">
            <a:normAutofit/>
          </a:bodyPr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2274" y="1122543"/>
            <a:ext cx="2790444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296" y="3145992"/>
            <a:ext cx="5438620" cy="2003742"/>
          </a:xfrm>
        </p:spPr>
        <p:txBody>
          <a:bodyPr>
            <a:normAutofit/>
          </a:bodyPr>
          <a:lstStyle>
            <a:lvl1pPr marL="0" indent="0" algn="l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296" y="5469857"/>
            <a:ext cx="5438621" cy="320123"/>
          </a:xfrm>
        </p:spPr>
        <p:txBody>
          <a:bodyPr/>
          <a:lstStyle>
            <a:lvl1pPr algn="l">
              <a:defRPr/>
            </a:lvl1pPr>
          </a:lstStyle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511" y="318641"/>
            <a:ext cx="5452055" cy="320931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330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2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3"/>
            <a:ext cx="12188825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88825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296" y="804520"/>
            <a:ext cx="9517679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296" y="2015733"/>
            <a:ext cx="9517679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2171" y="330370"/>
            <a:ext cx="349980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B9059-F1D6-41D0-95CF-D21CAA096B3A}" type="datetimeFigureOut">
              <a:rPr lang="nl-NL" smtClean="0"/>
              <a:pPr/>
              <a:t>31-8-2017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296" y="329308"/>
            <a:ext cx="585419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935" y="798973"/>
            <a:ext cx="810808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799">
                <a:solidFill>
                  <a:schemeClr val="accent1"/>
                </a:solidFill>
              </a:defRPr>
            </a:lvl1pPr>
          </a:lstStyle>
          <a:p>
            <a:fld id="{E5FD5434-F838-4DD4-A17B-1CB1A1850DF4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88825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51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199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999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99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Hi </a:t>
            </a:r>
            <a:r>
              <a:rPr lang="nl-NL" dirty="0" err="1"/>
              <a:t>kids</a:t>
            </a:r>
            <a:r>
              <a:rPr lang="nl-NL" dirty="0"/>
              <a:t>! </a:t>
            </a:r>
            <a:r>
              <a:rPr lang="nl-NL" dirty="0" err="1"/>
              <a:t>Welcome</a:t>
            </a:r>
            <a:r>
              <a:rPr lang="nl-NL" dirty="0"/>
              <a:t> back </a:t>
            </a:r>
            <a:r>
              <a:rPr lang="nl-NL" dirty="0" err="1"/>
              <a:t>to</a:t>
            </a:r>
            <a:r>
              <a:rPr lang="nl-NL" dirty="0"/>
              <a:t> EIO class.</a:t>
            </a:r>
          </a:p>
        </p:txBody>
      </p:sp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Please </a:t>
            </a:r>
            <a:r>
              <a:rPr lang="en-US"/>
              <a:t>sit down and get your things.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The Netherlands </a:t>
            </a:r>
            <a:r>
              <a:rPr lang="nl-NL" dirty="0" err="1"/>
              <a:t>vs</a:t>
            </a:r>
            <a:r>
              <a:rPr lang="nl-NL" dirty="0"/>
              <a:t>………?</a:t>
            </a:r>
          </a:p>
        </p:txBody>
      </p:sp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69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is </a:t>
            </a:r>
            <a:r>
              <a:rPr lang="nl-NL" dirty="0" err="1"/>
              <a:t>typically</a:t>
            </a:r>
            <a:r>
              <a:rPr lang="nl-NL" dirty="0"/>
              <a:t> Dutch? </a:t>
            </a:r>
          </a:p>
        </p:txBody>
      </p:sp>
      <p:sp>
        <p:nvSpPr>
          <p:cNvPr id="14" name="Tijdelijke aanduiding voor inhoud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People</a:t>
            </a:r>
          </a:p>
          <a:p>
            <a:r>
              <a:rPr lang="nl-NL" dirty="0"/>
              <a:t>Food</a:t>
            </a:r>
          </a:p>
          <a:p>
            <a:r>
              <a:rPr lang="nl-NL" dirty="0"/>
              <a:t>Culture</a:t>
            </a:r>
          </a:p>
          <a:p>
            <a:r>
              <a:rPr lang="nl-NL" dirty="0"/>
              <a:t>Nature</a:t>
            </a:r>
          </a:p>
          <a:p>
            <a:r>
              <a:rPr lang="nl-NL" dirty="0" err="1"/>
              <a:t>Education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neighbour</a:t>
            </a:r>
            <a:r>
              <a:rPr lang="nl-NL" dirty="0"/>
              <a:t> / in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group</a:t>
            </a:r>
            <a:r>
              <a:rPr lang="nl-NL" dirty="0"/>
              <a:t> talk </a:t>
            </a:r>
            <a:r>
              <a:rPr lang="nl-NL" dirty="0" err="1"/>
              <a:t>about</a:t>
            </a:r>
            <a:r>
              <a:rPr lang="nl-NL" dirty="0"/>
              <a:t> these </a:t>
            </a:r>
            <a:r>
              <a:rPr lang="nl-NL" dirty="0" err="1"/>
              <a:t>things</a:t>
            </a:r>
            <a:r>
              <a:rPr lang="nl-NL" dirty="0"/>
              <a:t>. </a:t>
            </a:r>
            <a:r>
              <a:rPr lang="nl-NL" dirty="0" err="1"/>
              <a:t>Think</a:t>
            </a:r>
            <a:r>
              <a:rPr lang="nl-NL" dirty="0"/>
              <a:t> of at </a:t>
            </a:r>
            <a:r>
              <a:rPr lang="nl-NL" dirty="0" err="1"/>
              <a:t>least</a:t>
            </a:r>
            <a:r>
              <a:rPr lang="nl-NL" dirty="0"/>
              <a:t> </a:t>
            </a:r>
            <a:r>
              <a:rPr lang="nl-NL" b="1" dirty="0" err="1"/>
              <a:t>two</a:t>
            </a:r>
            <a:r>
              <a:rPr lang="nl-NL" b="1" dirty="0"/>
              <a:t> </a:t>
            </a:r>
            <a:r>
              <a:rPr lang="nl-NL" b="1" dirty="0" err="1"/>
              <a:t>things</a:t>
            </a:r>
            <a:r>
              <a:rPr lang="nl-NL" b="1" dirty="0"/>
              <a:t> </a:t>
            </a:r>
            <a:r>
              <a:rPr lang="nl-NL" dirty="0"/>
              <a:t>per </a:t>
            </a:r>
            <a:r>
              <a:rPr lang="nl-NL" dirty="0" err="1"/>
              <a:t>category</a:t>
            </a:r>
            <a:r>
              <a:rPr lang="nl-NL" dirty="0"/>
              <a:t>.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521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Netherlands vs………………?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Austria, Belgium, Bulgaria, Croatia, Cyprus, </a:t>
            </a:r>
            <a:r>
              <a:rPr lang="nl-NL" dirty="0" err="1"/>
              <a:t>Czech</a:t>
            </a:r>
            <a:r>
              <a:rPr lang="nl-NL" dirty="0"/>
              <a:t> </a:t>
            </a:r>
            <a:r>
              <a:rPr lang="nl-NL" dirty="0" err="1"/>
              <a:t>Republic</a:t>
            </a:r>
            <a:r>
              <a:rPr lang="nl-NL" dirty="0"/>
              <a:t>, Denmark, Estonia, Finland, France, Germany, Greece, Hungary, Ireland, Italy, Latvia, Lithuania, Luxembourg, Malta, Netherlands, Poland, Portugal, Romania, Slovakia, Slovenia, Spain, Sweden, </a:t>
            </a:r>
            <a:r>
              <a:rPr lang="nl-NL" b="1" u="sng" dirty="0"/>
              <a:t>United </a:t>
            </a:r>
            <a:r>
              <a:rPr lang="nl-NL" b="1" u="sng" dirty="0" err="1"/>
              <a:t>Kingdom</a:t>
            </a:r>
            <a:endParaRPr lang="nl-NL" b="1" u="sng" dirty="0"/>
          </a:p>
        </p:txBody>
      </p:sp>
    </p:spTree>
    <p:extLst>
      <p:ext uri="{BB962C8B-B14F-4D97-AF65-F5344CB8AC3E}">
        <p14:creationId xmlns:p14="http://schemas.microsoft.com/office/powerpoint/2010/main" val="34494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Netherland vs…………………….?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the Netherlands with another EU-member state </a:t>
            </a:r>
          </a:p>
          <a:p>
            <a:r>
              <a:rPr lang="en-US" dirty="0"/>
              <a:t>Work in a group of 2-4 kids</a:t>
            </a:r>
          </a:p>
          <a:p>
            <a:r>
              <a:rPr lang="en-US" dirty="0"/>
              <a:t>Find your information</a:t>
            </a:r>
          </a:p>
          <a:p>
            <a:r>
              <a:rPr lang="en-US" dirty="0"/>
              <a:t>Process that information</a:t>
            </a:r>
          </a:p>
          <a:p>
            <a:r>
              <a:rPr lang="en-US" dirty="0"/>
              <a:t>Create a </a:t>
            </a:r>
            <a:r>
              <a:rPr lang="en-US" b="1" dirty="0"/>
              <a:t>poster</a:t>
            </a:r>
            <a:r>
              <a:rPr lang="en-US" dirty="0"/>
              <a:t> with the </a:t>
            </a:r>
            <a:r>
              <a:rPr lang="en-US" b="1" dirty="0"/>
              <a:t>highlights </a:t>
            </a:r>
            <a:r>
              <a:rPr lang="en-US" dirty="0"/>
              <a:t>of every category</a:t>
            </a:r>
          </a:p>
          <a:p>
            <a:r>
              <a:rPr lang="en-US" dirty="0"/>
              <a:t>Create a </a:t>
            </a:r>
            <a:r>
              <a:rPr lang="en-US" b="1" dirty="0" err="1"/>
              <a:t>powerpoint</a:t>
            </a:r>
            <a:r>
              <a:rPr lang="en-US" b="1" dirty="0"/>
              <a:t> / </a:t>
            </a:r>
            <a:r>
              <a:rPr lang="en-US" b="1" dirty="0" err="1"/>
              <a:t>prezi</a:t>
            </a:r>
            <a:r>
              <a:rPr lang="en-US" b="1" dirty="0"/>
              <a:t> </a:t>
            </a:r>
            <a:r>
              <a:rPr lang="en-US" dirty="0"/>
              <a:t>with the highlights of every category</a:t>
            </a:r>
          </a:p>
          <a:p>
            <a:r>
              <a:rPr lang="en-US" dirty="0"/>
              <a:t>Present your work to the group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069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34296" y="2015733"/>
            <a:ext cx="9517679" cy="2925435"/>
          </a:xfrm>
        </p:spPr>
        <p:txBody>
          <a:bodyPr>
            <a:normAutofit/>
          </a:bodyPr>
          <a:lstStyle/>
          <a:p>
            <a:r>
              <a:rPr lang="en-US" dirty="0"/>
              <a:t>People</a:t>
            </a:r>
          </a:p>
          <a:p>
            <a:r>
              <a:rPr lang="en-US" dirty="0"/>
              <a:t>Food</a:t>
            </a:r>
          </a:p>
          <a:p>
            <a:r>
              <a:rPr lang="en-US" dirty="0"/>
              <a:t>Culture</a:t>
            </a:r>
          </a:p>
          <a:p>
            <a:r>
              <a:rPr lang="en-US" dirty="0"/>
              <a:t>Nature</a:t>
            </a:r>
          </a:p>
          <a:p>
            <a:r>
              <a:rPr lang="en-US" dirty="0"/>
              <a:t>Education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42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ECC37B-BBF6-4731-B53F-588DDDE9BA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170</Words>
  <Application>Microsoft Office PowerPoint</Application>
  <PresentationFormat>Custom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Cambria</vt:lpstr>
      <vt:lpstr>Palatino Linotype</vt:lpstr>
      <vt:lpstr>Gallery</vt:lpstr>
      <vt:lpstr>Hi kids! Welcome back to EIO class.</vt:lpstr>
      <vt:lpstr>The Netherlands vs………?</vt:lpstr>
      <vt:lpstr>What is typically Dutch? </vt:lpstr>
      <vt:lpstr>The Netherlands vs………………?</vt:lpstr>
      <vt:lpstr>The Netherland vs…………………….?</vt:lpstr>
      <vt:lpstr>Categories: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2016-09-12T12:38:34Z</dcterms:created>
  <dcterms:modified xsi:type="dcterms:W3CDTF">2017-08-31T09:23:25Z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TC028048959991</vt:lpwstr>
  </property>
</Properties>
</file>